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21"/>
  </p:notesMasterIdLst>
  <p:handoutMasterIdLst>
    <p:handoutMasterId r:id="rId22"/>
  </p:handoutMasterIdLst>
  <p:sldIdLst>
    <p:sldId id="265" r:id="rId4"/>
    <p:sldId id="274" r:id="rId5"/>
    <p:sldId id="267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70" r:id="rId19"/>
    <p:sldId id="271" r:id="rId20"/>
  </p:sldIdLst>
  <p:sldSz cx="12192000" cy="6858000"/>
  <p:notesSz cx="6858000" cy="9144000"/>
  <p:embeddedFontLst>
    <p:embeddedFont>
      <p:font typeface="Montserrat" panose="00000500000000000000" pitchFamily="2" charset="-52"/>
      <p:regular r:id="rId23"/>
      <p:bold r:id="rId24"/>
      <p:italic r:id="rId25"/>
      <p:boldItalic r:id="rId26"/>
    </p:embeddedFont>
    <p:embeddedFont>
      <p:font typeface="Montserrat Medium" panose="00000600000000000000" pitchFamily="2" charset="-52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4"/>
            <p14:sldId id="267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654" y="114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Автоматизированное тестирование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Смирнова Галина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2024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8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56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9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1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10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10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11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76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12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353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13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96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14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838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+7(911) 916-41-00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dirty="0"/>
              <a:t>Разделяющий слайд вариант 2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6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1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Внутренний слайд вариант 2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3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38666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Внутренний слайд вариант 4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Рисунок 6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75079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Внутренний слайд вариант 5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Текст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30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Внутренний слайд вариант 6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Рисунок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Текст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81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Внутренний слайд вариант 7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Рисунок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Текст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737867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2545</TotalTime>
  <Words>97</Words>
  <Application>Microsoft Office PowerPoint</Application>
  <PresentationFormat>Широкоэкранный</PresentationFormat>
  <Paragraphs>47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Calibri</vt:lpstr>
      <vt:lpstr>Arial</vt:lpstr>
      <vt:lpstr>Montserrat</vt:lpstr>
      <vt:lpstr>Montserrat Medium</vt:lpstr>
      <vt:lpstr>Обложка</vt:lpstr>
      <vt:lpstr>Разделяющие слайды</vt:lpstr>
      <vt:lpstr>Внутренние слайды</vt:lpstr>
      <vt:lpstr>Автоматизированное тестирование</vt:lpstr>
      <vt:lpstr>Разделяющий слайд вариант 2</vt:lpstr>
      <vt:lpstr>Внутренний слайд вариант 1</vt:lpstr>
      <vt:lpstr>Внутренний слайд вариант 2</vt:lpstr>
      <vt:lpstr>Внутренний слайд вариант 3</vt:lpstr>
      <vt:lpstr>Внутренний слайд вариант 4</vt:lpstr>
      <vt:lpstr>Внутренний слайд вариант 5</vt:lpstr>
      <vt:lpstr>Внутренний слайд вариант 6</vt:lpstr>
      <vt:lpstr>Внутренний слайд вариант 7</vt:lpstr>
      <vt:lpstr>Внутренний слайд вариант 8</vt:lpstr>
      <vt:lpstr>Внутренний слайд вариант 9</vt:lpstr>
      <vt:lpstr>Внутренний слайд вариант 10</vt:lpstr>
      <vt:lpstr>Внутренний слайд вариант 11</vt:lpstr>
      <vt:lpstr>Внутренний слайд вариант 12</vt:lpstr>
      <vt:lpstr>Внутренний слайд вариант 13</vt:lpstr>
      <vt:lpstr>Внутренний слайд вариант 14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Галина Смирнова</cp:lastModifiedBy>
  <cp:revision>83</cp:revision>
  <dcterms:created xsi:type="dcterms:W3CDTF">2023-09-20T07:01:25Z</dcterms:created>
  <dcterms:modified xsi:type="dcterms:W3CDTF">2024-11-05T18:23:54Z</dcterms:modified>
</cp:coreProperties>
</file>